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</p:sldIdLst>
  <p:sldSz cx="18288000" cy="10287000"/>
  <p:notesSz cx="6858000" cy="9144000"/>
  <p:embeddedFontLst>
    <p:embeddedFont>
      <p:font typeface="Brusher" charset="1" panose="000005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Open Sans Extra Bold" charset="1" panose="020B0906030804020204"/>
      <p:regular r:id="rId11"/>
    </p:embeddedFont>
    <p:embeddedFont>
      <p:font typeface="Open Sans Extra Bold Italics" charset="1" panose="020B0906030804020204"/>
      <p:regular r:id="rId12"/>
    </p:embeddedFont>
    <p:embeddedFont>
      <p:font typeface="Moonlight" charset="1" panose="00000000000000000000"/>
      <p:regular r:id="rId13"/>
    </p:embeddedFont>
    <p:embeddedFont>
      <p:font typeface="Moonlight Bold" charset="1" panose="00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24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svg>
</file>

<file path=ppt/media/image30.jpeg>
</file>

<file path=ppt/media/image31.png>
</file>

<file path=ppt/media/image32.jpeg>
</file>

<file path=ppt/media/image33.png>
</file>

<file path=ppt/media/image34.jpeg>
</file>

<file path=ppt/media/image35.png>
</file>

<file path=ppt/media/image36.jpe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svg>
</file>

<file path=ppt/media/image4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jpeg" Type="http://schemas.openxmlformats.org/officeDocument/2006/relationships/image"/><Relationship Id="rId20" Target="../media/image19.sv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Relationship Id="rId7" Target="../media/image16.png" Type="http://schemas.openxmlformats.org/officeDocument/2006/relationships/image"/><Relationship Id="rId8" Target="../media/image17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png" Type="http://schemas.openxmlformats.org/officeDocument/2006/relationships/image"/><Relationship Id="rId11" Target="../media/image22.svg" Type="http://schemas.openxmlformats.org/officeDocument/2006/relationships/image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svg" Type="http://schemas.openxmlformats.org/officeDocument/2006/relationships/image"/><Relationship Id="rId11" Target="../media/image23.png" Type="http://schemas.openxmlformats.org/officeDocument/2006/relationships/image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svg" Type="http://schemas.openxmlformats.org/officeDocument/2006/relationships/image"/><Relationship Id="rId11" Target="../media/image24.png" Type="http://schemas.openxmlformats.org/officeDocument/2006/relationships/image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svg" Type="http://schemas.openxmlformats.org/officeDocument/2006/relationships/image"/><Relationship Id="rId11" Target="../media/image25.png" Type="http://schemas.openxmlformats.org/officeDocument/2006/relationships/image"/><Relationship Id="rId12" Target="../media/image26.png" Type="http://schemas.openxmlformats.org/officeDocument/2006/relationships/image"/><Relationship Id="rId13" Target="../media/image27.png" Type="http://schemas.openxmlformats.org/officeDocument/2006/relationships/image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svg" Type="http://schemas.openxmlformats.org/officeDocument/2006/relationships/image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Relationship Id="rId7" Target="../media/image16.png" Type="http://schemas.openxmlformats.org/officeDocument/2006/relationships/image"/><Relationship Id="rId8" Target="../media/image17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svg" Type="http://schemas.openxmlformats.org/officeDocument/2006/relationships/image"/><Relationship Id="rId11" Target="../media/image28.png" Type="http://schemas.openxmlformats.org/officeDocument/2006/relationships/image"/><Relationship Id="rId12" Target="../media/image29.svg" Type="http://schemas.openxmlformats.org/officeDocument/2006/relationships/image"/><Relationship Id="rId13" Target="../media/image30.jpeg" Type="http://schemas.openxmlformats.org/officeDocument/2006/relationships/image"/><Relationship Id="rId14" Target="../media/image31.png" Type="http://schemas.openxmlformats.org/officeDocument/2006/relationships/image"/><Relationship Id="rId15" Target="../media/image32.jpeg" Type="http://schemas.openxmlformats.org/officeDocument/2006/relationships/image"/><Relationship Id="rId16" Target="../media/image33.png" Type="http://schemas.openxmlformats.org/officeDocument/2006/relationships/image"/><Relationship Id="rId17" Target="../media/image34.jpeg" Type="http://schemas.openxmlformats.org/officeDocument/2006/relationships/image"/><Relationship Id="rId18" Target="../media/image35.png" Type="http://schemas.openxmlformats.org/officeDocument/2006/relationships/image"/><Relationship Id="rId19" Target="../media/image36.jpeg" Type="http://schemas.openxmlformats.org/officeDocument/2006/relationships/image"/><Relationship Id="rId2" Target="../media/image1.jpeg" Type="http://schemas.openxmlformats.org/officeDocument/2006/relationships/image"/><Relationship Id="rId20" Target="../media/image37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svg" Type="http://schemas.openxmlformats.org/officeDocument/2006/relationships/image"/><Relationship Id="rId11" Target="../media/image28.png" Type="http://schemas.openxmlformats.org/officeDocument/2006/relationships/image"/><Relationship Id="rId12" Target="../media/image29.svg" Type="http://schemas.openxmlformats.org/officeDocument/2006/relationships/image"/><Relationship Id="rId13" Target="../media/image38.png" Type="http://schemas.openxmlformats.org/officeDocument/2006/relationships/image"/><Relationship Id="rId14" Target="../media/image39.svg" Type="http://schemas.openxmlformats.org/officeDocument/2006/relationships/image"/><Relationship Id="rId15" Target="../media/image40.png" Type="http://schemas.openxmlformats.org/officeDocument/2006/relationships/image"/><Relationship Id="rId16" Target="../media/image41.png" Type="http://schemas.openxmlformats.org/officeDocument/2006/relationships/image"/><Relationship Id="rId17" Target="../media/image42.png" Type="http://schemas.openxmlformats.org/officeDocument/2006/relationships/image"/><Relationship Id="rId18" Target="../media/image43.svg" Type="http://schemas.openxmlformats.org/officeDocument/2006/relationships/image"/><Relationship Id="rId19" Target="../media/image44.png" Type="http://schemas.openxmlformats.org/officeDocument/2006/relationships/image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5154">
            <a:off x="13994030" y="458543"/>
            <a:ext cx="1748131" cy="1462073"/>
          </a:xfrm>
          <a:custGeom>
            <a:avLst/>
            <a:gdLst/>
            <a:ahLst/>
            <a:cxnLst/>
            <a:rect r="r" b="b" t="t" l="l"/>
            <a:pathLst>
              <a:path h="1462073" w="1748131">
                <a:moveTo>
                  <a:pt x="0" y="0"/>
                </a:moveTo>
                <a:lnTo>
                  <a:pt x="1748131" y="0"/>
                </a:lnTo>
                <a:lnTo>
                  <a:pt x="1748131" y="1462073"/>
                </a:lnTo>
                <a:lnTo>
                  <a:pt x="0" y="14620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900733" y="6861585"/>
            <a:ext cx="2486534" cy="1272869"/>
          </a:xfrm>
          <a:custGeom>
            <a:avLst/>
            <a:gdLst/>
            <a:ahLst/>
            <a:cxnLst/>
            <a:rect r="r" b="b" t="t" l="l"/>
            <a:pathLst>
              <a:path h="1272869" w="2486534">
                <a:moveTo>
                  <a:pt x="0" y="0"/>
                </a:moveTo>
                <a:lnTo>
                  <a:pt x="2486534" y="0"/>
                </a:lnTo>
                <a:lnTo>
                  <a:pt x="2486534" y="1272869"/>
                </a:lnTo>
                <a:lnTo>
                  <a:pt x="0" y="12728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198042" y="2987048"/>
            <a:ext cx="11974310" cy="3744693"/>
          </a:xfrm>
          <a:custGeom>
            <a:avLst/>
            <a:gdLst/>
            <a:ahLst/>
            <a:cxnLst/>
            <a:rect r="r" b="b" t="t" l="l"/>
            <a:pathLst>
              <a:path h="3744693" w="11974310">
                <a:moveTo>
                  <a:pt x="0" y="0"/>
                </a:moveTo>
                <a:lnTo>
                  <a:pt x="11974310" y="0"/>
                </a:lnTo>
                <a:lnTo>
                  <a:pt x="11974310" y="3744694"/>
                </a:lnTo>
                <a:lnTo>
                  <a:pt x="0" y="374469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40541" y="781243"/>
            <a:ext cx="2975543" cy="1942218"/>
          </a:xfrm>
          <a:custGeom>
            <a:avLst/>
            <a:gdLst/>
            <a:ahLst/>
            <a:cxnLst/>
            <a:rect r="r" b="b" t="t" l="l"/>
            <a:pathLst>
              <a:path h="1942218" w="2975543">
                <a:moveTo>
                  <a:pt x="0" y="0"/>
                </a:moveTo>
                <a:lnTo>
                  <a:pt x="2975543" y="0"/>
                </a:lnTo>
                <a:lnTo>
                  <a:pt x="2975543" y="1942218"/>
                </a:lnTo>
                <a:lnTo>
                  <a:pt x="0" y="194221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31087">
            <a:off x="57054" y="5274350"/>
            <a:ext cx="1943293" cy="5537280"/>
          </a:xfrm>
          <a:custGeom>
            <a:avLst/>
            <a:gdLst/>
            <a:ahLst/>
            <a:cxnLst/>
            <a:rect r="r" b="b" t="t" l="l"/>
            <a:pathLst>
              <a:path h="5537280" w="1943293">
                <a:moveTo>
                  <a:pt x="0" y="0"/>
                </a:moveTo>
                <a:lnTo>
                  <a:pt x="1943292" y="0"/>
                </a:lnTo>
                <a:lnTo>
                  <a:pt x="1943292" y="5537280"/>
                </a:lnTo>
                <a:lnTo>
                  <a:pt x="0" y="553728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172352" y="7052479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676095">
            <a:off x="4049745" y="369425"/>
            <a:ext cx="2133466" cy="2215731"/>
          </a:xfrm>
          <a:custGeom>
            <a:avLst/>
            <a:gdLst/>
            <a:ahLst/>
            <a:cxnLst/>
            <a:rect r="r" b="b" t="t" l="l"/>
            <a:pathLst>
              <a:path h="2215731" w="2133466">
                <a:moveTo>
                  <a:pt x="0" y="0"/>
                </a:moveTo>
                <a:lnTo>
                  <a:pt x="2133466" y="0"/>
                </a:lnTo>
                <a:lnTo>
                  <a:pt x="2133466" y="2215731"/>
                </a:lnTo>
                <a:lnTo>
                  <a:pt x="0" y="2215731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1872862">
            <a:off x="2248662" y="7623234"/>
            <a:ext cx="1289164" cy="3218134"/>
          </a:xfrm>
          <a:custGeom>
            <a:avLst/>
            <a:gdLst/>
            <a:ahLst/>
            <a:cxnLst/>
            <a:rect r="r" b="b" t="t" l="l"/>
            <a:pathLst>
              <a:path h="3218134" w="1289164">
                <a:moveTo>
                  <a:pt x="1289163" y="0"/>
                </a:moveTo>
                <a:lnTo>
                  <a:pt x="0" y="0"/>
                </a:lnTo>
                <a:lnTo>
                  <a:pt x="0" y="3218134"/>
                </a:lnTo>
                <a:lnTo>
                  <a:pt x="1289163" y="3218134"/>
                </a:lnTo>
                <a:lnTo>
                  <a:pt x="1289163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168772">
            <a:off x="4893482" y="2695202"/>
            <a:ext cx="9011582" cy="3184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75"/>
              </a:lnSpc>
            </a:pPr>
            <a:r>
              <a:rPr lang="en-US" sz="18625">
                <a:solidFill>
                  <a:srgbClr val="000000"/>
                </a:solidFill>
                <a:latin typeface="Brusher Bold"/>
              </a:rPr>
              <a:t>Wrapped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7815323" y="1477291"/>
            <a:ext cx="6414627" cy="1901062"/>
          </a:xfrm>
          <a:custGeom>
            <a:avLst/>
            <a:gdLst/>
            <a:ahLst/>
            <a:cxnLst/>
            <a:rect r="r" b="b" t="t" l="l"/>
            <a:pathLst>
              <a:path h="1901062" w="6414627">
                <a:moveTo>
                  <a:pt x="0" y="0"/>
                </a:moveTo>
                <a:lnTo>
                  <a:pt x="6414627" y="0"/>
                </a:lnTo>
                <a:lnTo>
                  <a:pt x="6414627" y="1901062"/>
                </a:lnTo>
                <a:lnTo>
                  <a:pt x="0" y="1901062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892800" y="1239166"/>
            <a:ext cx="4527574" cy="20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14"/>
              </a:lnSpc>
            </a:pPr>
            <a:r>
              <a:rPr lang="en-US" sz="11867">
                <a:solidFill>
                  <a:srgbClr val="000000"/>
                </a:solidFill>
                <a:latin typeface="Moonlight"/>
              </a:rPr>
              <a:t>2022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977433" y="8182079"/>
            <a:ext cx="6333134" cy="1395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4"/>
              </a:lnSpc>
            </a:pPr>
            <a:r>
              <a:rPr lang="en-US" sz="8053">
                <a:solidFill>
                  <a:srgbClr val="000000"/>
                </a:solidFill>
                <a:latin typeface="Moonlight"/>
              </a:rPr>
              <a:t>Por Javier García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47093" y="6994721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40817" y="395990"/>
            <a:ext cx="2459010" cy="2181812"/>
          </a:xfrm>
          <a:custGeom>
            <a:avLst/>
            <a:gdLst/>
            <a:ahLst/>
            <a:cxnLst/>
            <a:rect r="r" b="b" t="t" l="l"/>
            <a:pathLst>
              <a:path h="2181812" w="2459010">
                <a:moveTo>
                  <a:pt x="0" y="0"/>
                </a:moveTo>
                <a:lnTo>
                  <a:pt x="2459010" y="0"/>
                </a:lnTo>
                <a:lnTo>
                  <a:pt x="2459010" y="2181812"/>
                </a:lnTo>
                <a:lnTo>
                  <a:pt x="0" y="21818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95350"/>
            <a:ext cx="3115915" cy="1128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83"/>
              </a:lnSpc>
            </a:pPr>
            <a:r>
              <a:rPr lang="en-US" sz="6559">
                <a:solidFill>
                  <a:srgbClr val="000000"/>
                </a:solidFill>
                <a:latin typeface="Moonlight"/>
              </a:rPr>
              <a:t>Objetivos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629268"/>
            <a:ext cx="7734358" cy="2047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795"/>
              </a:lnSpc>
            </a:pPr>
            <a:r>
              <a:rPr lang="en-US" sz="11997">
                <a:solidFill>
                  <a:srgbClr val="8B223E"/>
                </a:solidFill>
                <a:latin typeface="Brusher Bold"/>
              </a:rPr>
              <a:t>2023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1872862">
            <a:off x="1810516" y="8165749"/>
            <a:ext cx="1078456" cy="2692145"/>
          </a:xfrm>
          <a:custGeom>
            <a:avLst/>
            <a:gdLst/>
            <a:ahLst/>
            <a:cxnLst/>
            <a:rect r="r" b="b" t="t" l="l"/>
            <a:pathLst>
              <a:path h="2692145" w="1078456">
                <a:moveTo>
                  <a:pt x="1078455" y="0"/>
                </a:moveTo>
                <a:lnTo>
                  <a:pt x="0" y="0"/>
                </a:lnTo>
                <a:lnTo>
                  <a:pt x="0" y="2692145"/>
                </a:lnTo>
                <a:lnTo>
                  <a:pt x="1078455" y="2692145"/>
                </a:lnTo>
                <a:lnTo>
                  <a:pt x="1078455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631087">
            <a:off x="-22884" y="6200780"/>
            <a:ext cx="1625670" cy="4632237"/>
          </a:xfrm>
          <a:custGeom>
            <a:avLst/>
            <a:gdLst/>
            <a:ahLst/>
            <a:cxnLst/>
            <a:rect r="r" b="b" t="t" l="l"/>
            <a:pathLst>
              <a:path h="4632237" w="1625670">
                <a:moveTo>
                  <a:pt x="0" y="0"/>
                </a:moveTo>
                <a:lnTo>
                  <a:pt x="1625670" y="0"/>
                </a:lnTo>
                <a:lnTo>
                  <a:pt x="1625670" y="4632236"/>
                </a:lnTo>
                <a:lnTo>
                  <a:pt x="0" y="463223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40926" y="3775189"/>
            <a:ext cx="12526914" cy="138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40926" y="5264132"/>
            <a:ext cx="12526914" cy="138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40926" y="6753075"/>
            <a:ext cx="12526914" cy="138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47093" y="6994721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872862">
            <a:off x="2248662" y="7623234"/>
            <a:ext cx="1289164" cy="3218134"/>
          </a:xfrm>
          <a:custGeom>
            <a:avLst/>
            <a:gdLst/>
            <a:ahLst/>
            <a:cxnLst/>
            <a:rect r="r" b="b" t="t" l="l"/>
            <a:pathLst>
              <a:path h="3218134" w="1289164">
                <a:moveTo>
                  <a:pt x="1289163" y="0"/>
                </a:moveTo>
                <a:lnTo>
                  <a:pt x="0" y="0"/>
                </a:lnTo>
                <a:lnTo>
                  <a:pt x="0" y="3218134"/>
                </a:lnTo>
                <a:lnTo>
                  <a:pt x="1289163" y="3218134"/>
                </a:lnTo>
                <a:lnTo>
                  <a:pt x="1289163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31087">
            <a:off x="57054" y="5274350"/>
            <a:ext cx="1943293" cy="5537280"/>
          </a:xfrm>
          <a:custGeom>
            <a:avLst/>
            <a:gdLst/>
            <a:ahLst/>
            <a:cxnLst/>
            <a:rect r="r" b="b" t="t" l="l"/>
            <a:pathLst>
              <a:path h="5537280" w="1943293">
                <a:moveTo>
                  <a:pt x="0" y="0"/>
                </a:moveTo>
                <a:lnTo>
                  <a:pt x="1943292" y="0"/>
                </a:lnTo>
                <a:lnTo>
                  <a:pt x="1943292" y="5537280"/>
                </a:lnTo>
                <a:lnTo>
                  <a:pt x="0" y="55372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515748" y="2748690"/>
            <a:ext cx="7256504" cy="5442378"/>
          </a:xfrm>
          <a:custGeom>
            <a:avLst/>
            <a:gdLst/>
            <a:ahLst/>
            <a:cxnLst/>
            <a:rect r="r" b="b" t="t" l="l"/>
            <a:pathLst>
              <a:path h="5442378" w="7256504">
                <a:moveTo>
                  <a:pt x="0" y="0"/>
                </a:moveTo>
                <a:lnTo>
                  <a:pt x="7256504" y="0"/>
                </a:lnTo>
                <a:lnTo>
                  <a:pt x="7256504" y="5442377"/>
                </a:lnTo>
                <a:lnTo>
                  <a:pt x="0" y="544237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168772">
            <a:off x="6419685" y="3481361"/>
            <a:ext cx="5717474" cy="3184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75"/>
              </a:lnSpc>
            </a:pPr>
            <a:r>
              <a:rPr lang="en-US" sz="18625">
                <a:solidFill>
                  <a:srgbClr val="000000"/>
                </a:solidFill>
                <a:latin typeface="Brusher Bold"/>
              </a:rPr>
              <a:t>25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772252" y="759565"/>
            <a:ext cx="2652735" cy="2353699"/>
          </a:xfrm>
          <a:custGeom>
            <a:avLst/>
            <a:gdLst/>
            <a:ahLst/>
            <a:cxnLst/>
            <a:rect r="r" b="b" t="t" l="l"/>
            <a:pathLst>
              <a:path h="2353699" w="2652735">
                <a:moveTo>
                  <a:pt x="0" y="0"/>
                </a:moveTo>
                <a:lnTo>
                  <a:pt x="2652734" y="0"/>
                </a:lnTo>
                <a:lnTo>
                  <a:pt x="2652734" y="2353699"/>
                </a:lnTo>
                <a:lnTo>
                  <a:pt x="0" y="235369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453215" y="895350"/>
            <a:ext cx="8500600" cy="11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Moonlight"/>
              </a:rPr>
              <a:t>Cuánta gente he conocido...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47093" y="6994721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872862">
            <a:off x="2248662" y="7623234"/>
            <a:ext cx="1289164" cy="3218134"/>
          </a:xfrm>
          <a:custGeom>
            <a:avLst/>
            <a:gdLst/>
            <a:ahLst/>
            <a:cxnLst/>
            <a:rect r="r" b="b" t="t" l="l"/>
            <a:pathLst>
              <a:path h="3218134" w="1289164">
                <a:moveTo>
                  <a:pt x="1289163" y="0"/>
                </a:moveTo>
                <a:lnTo>
                  <a:pt x="0" y="0"/>
                </a:lnTo>
                <a:lnTo>
                  <a:pt x="0" y="3218134"/>
                </a:lnTo>
                <a:lnTo>
                  <a:pt x="1289163" y="3218134"/>
                </a:lnTo>
                <a:lnTo>
                  <a:pt x="1289163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31087">
            <a:off x="57054" y="5274350"/>
            <a:ext cx="1943293" cy="5537280"/>
          </a:xfrm>
          <a:custGeom>
            <a:avLst/>
            <a:gdLst/>
            <a:ahLst/>
            <a:cxnLst/>
            <a:rect r="r" b="b" t="t" l="l"/>
            <a:pathLst>
              <a:path h="5537280" w="1943293">
                <a:moveTo>
                  <a:pt x="0" y="0"/>
                </a:moveTo>
                <a:lnTo>
                  <a:pt x="1943292" y="0"/>
                </a:lnTo>
                <a:lnTo>
                  <a:pt x="1943292" y="5537280"/>
                </a:lnTo>
                <a:lnTo>
                  <a:pt x="0" y="55372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240817" y="395990"/>
            <a:ext cx="2459010" cy="2181812"/>
          </a:xfrm>
          <a:custGeom>
            <a:avLst/>
            <a:gdLst/>
            <a:ahLst/>
            <a:cxnLst/>
            <a:rect r="r" b="b" t="t" l="l"/>
            <a:pathLst>
              <a:path h="2181812" w="2459010">
                <a:moveTo>
                  <a:pt x="0" y="0"/>
                </a:moveTo>
                <a:lnTo>
                  <a:pt x="2459010" y="0"/>
                </a:lnTo>
                <a:lnTo>
                  <a:pt x="2459010" y="2181812"/>
                </a:lnTo>
                <a:lnTo>
                  <a:pt x="0" y="218181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-489013" y="289947"/>
            <a:ext cx="19361796" cy="10424167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28700" y="895350"/>
            <a:ext cx="8500600" cy="11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Moonlight"/>
              </a:rPr>
              <a:t>Datos por meses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47093" y="6994721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872862">
            <a:off x="2248662" y="7623234"/>
            <a:ext cx="1289164" cy="3218134"/>
          </a:xfrm>
          <a:custGeom>
            <a:avLst/>
            <a:gdLst/>
            <a:ahLst/>
            <a:cxnLst/>
            <a:rect r="r" b="b" t="t" l="l"/>
            <a:pathLst>
              <a:path h="3218134" w="1289164">
                <a:moveTo>
                  <a:pt x="1289163" y="0"/>
                </a:moveTo>
                <a:lnTo>
                  <a:pt x="0" y="0"/>
                </a:lnTo>
                <a:lnTo>
                  <a:pt x="0" y="3218134"/>
                </a:lnTo>
                <a:lnTo>
                  <a:pt x="1289163" y="3218134"/>
                </a:lnTo>
                <a:lnTo>
                  <a:pt x="1289163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31087">
            <a:off x="57054" y="5274350"/>
            <a:ext cx="1943293" cy="5537280"/>
          </a:xfrm>
          <a:custGeom>
            <a:avLst/>
            <a:gdLst/>
            <a:ahLst/>
            <a:cxnLst/>
            <a:rect r="r" b="b" t="t" l="l"/>
            <a:pathLst>
              <a:path h="5537280" w="1943293">
                <a:moveTo>
                  <a:pt x="0" y="0"/>
                </a:moveTo>
                <a:lnTo>
                  <a:pt x="1943292" y="0"/>
                </a:lnTo>
                <a:lnTo>
                  <a:pt x="1943292" y="5537280"/>
                </a:lnTo>
                <a:lnTo>
                  <a:pt x="0" y="55372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240817" y="395990"/>
            <a:ext cx="2459010" cy="2181812"/>
          </a:xfrm>
          <a:custGeom>
            <a:avLst/>
            <a:gdLst/>
            <a:ahLst/>
            <a:cxnLst/>
            <a:rect r="r" b="b" t="t" l="l"/>
            <a:pathLst>
              <a:path h="2181812" w="2459010">
                <a:moveTo>
                  <a:pt x="0" y="0"/>
                </a:moveTo>
                <a:lnTo>
                  <a:pt x="2459010" y="0"/>
                </a:lnTo>
                <a:lnTo>
                  <a:pt x="2459010" y="2181812"/>
                </a:lnTo>
                <a:lnTo>
                  <a:pt x="0" y="218181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3553020" y="-35896"/>
            <a:ext cx="14006075" cy="1073863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28700" y="895350"/>
            <a:ext cx="8500600" cy="11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Moonlight"/>
              </a:rPr>
              <a:t>Cómo les he he conocido...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47093" y="6994721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872862">
            <a:off x="1334743" y="8386542"/>
            <a:ext cx="1010881" cy="2523458"/>
          </a:xfrm>
          <a:custGeom>
            <a:avLst/>
            <a:gdLst/>
            <a:ahLst/>
            <a:cxnLst/>
            <a:rect r="r" b="b" t="t" l="l"/>
            <a:pathLst>
              <a:path h="2523458" w="1010881">
                <a:moveTo>
                  <a:pt x="1010881" y="0"/>
                </a:moveTo>
                <a:lnTo>
                  <a:pt x="0" y="0"/>
                </a:lnTo>
                <a:lnTo>
                  <a:pt x="0" y="2523458"/>
                </a:lnTo>
                <a:lnTo>
                  <a:pt x="1010881" y="2523458"/>
                </a:lnTo>
                <a:lnTo>
                  <a:pt x="101088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31087">
            <a:off x="-51636" y="6455158"/>
            <a:ext cx="1511430" cy="4306715"/>
          </a:xfrm>
          <a:custGeom>
            <a:avLst/>
            <a:gdLst/>
            <a:ahLst/>
            <a:cxnLst/>
            <a:rect r="r" b="b" t="t" l="l"/>
            <a:pathLst>
              <a:path h="4306715" w="1511430">
                <a:moveTo>
                  <a:pt x="0" y="0"/>
                </a:moveTo>
                <a:lnTo>
                  <a:pt x="1511430" y="0"/>
                </a:lnTo>
                <a:lnTo>
                  <a:pt x="1511430" y="4306715"/>
                </a:lnTo>
                <a:lnTo>
                  <a:pt x="0" y="43067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240817" y="395990"/>
            <a:ext cx="2459010" cy="2181812"/>
          </a:xfrm>
          <a:custGeom>
            <a:avLst/>
            <a:gdLst/>
            <a:ahLst/>
            <a:cxnLst/>
            <a:rect r="r" b="b" t="t" l="l"/>
            <a:pathLst>
              <a:path h="2181812" w="2459010">
                <a:moveTo>
                  <a:pt x="0" y="0"/>
                </a:moveTo>
                <a:lnTo>
                  <a:pt x="2459010" y="0"/>
                </a:lnTo>
                <a:lnTo>
                  <a:pt x="2459010" y="2181812"/>
                </a:lnTo>
                <a:lnTo>
                  <a:pt x="0" y="218181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4039406" y="2149538"/>
            <a:ext cx="9258300" cy="2855586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4139109" y="6223196"/>
            <a:ext cx="9258300" cy="2855586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4139109" y="4186367"/>
            <a:ext cx="9258300" cy="2855586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2731132" y="3534457"/>
            <a:ext cx="1966775" cy="699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9"/>
              </a:lnSpc>
            </a:pPr>
            <a:r>
              <a:rPr lang="en-US" sz="4013">
                <a:solidFill>
                  <a:srgbClr val="000000"/>
                </a:solidFill>
                <a:latin typeface="Moonlight Bold"/>
              </a:rPr>
              <a:t>Hombres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31132" y="5571286"/>
            <a:ext cx="1966775" cy="699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9"/>
              </a:lnSpc>
            </a:pPr>
            <a:r>
              <a:rPr lang="en-US" sz="4013">
                <a:solidFill>
                  <a:srgbClr val="000000"/>
                </a:solidFill>
                <a:latin typeface="Moonlight Bold"/>
              </a:rPr>
              <a:t>Mujeres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844156" y="7608115"/>
            <a:ext cx="1966775" cy="699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9"/>
              </a:lnSpc>
            </a:pPr>
            <a:r>
              <a:rPr lang="en-US" sz="4013">
                <a:solidFill>
                  <a:srgbClr val="000000"/>
                </a:solidFill>
                <a:latin typeface="Moonlight Bold"/>
              </a:rPr>
              <a:t>Fluido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895350"/>
            <a:ext cx="8500600" cy="11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Moonlight"/>
              </a:rPr>
              <a:t>Distinción por género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47093" y="6994721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872862">
            <a:off x="1810516" y="8165749"/>
            <a:ext cx="1078456" cy="2692145"/>
          </a:xfrm>
          <a:custGeom>
            <a:avLst/>
            <a:gdLst/>
            <a:ahLst/>
            <a:cxnLst/>
            <a:rect r="r" b="b" t="t" l="l"/>
            <a:pathLst>
              <a:path h="2692145" w="1078456">
                <a:moveTo>
                  <a:pt x="1078455" y="0"/>
                </a:moveTo>
                <a:lnTo>
                  <a:pt x="0" y="0"/>
                </a:lnTo>
                <a:lnTo>
                  <a:pt x="0" y="2692145"/>
                </a:lnTo>
                <a:lnTo>
                  <a:pt x="1078455" y="2692145"/>
                </a:lnTo>
                <a:lnTo>
                  <a:pt x="1078455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31087">
            <a:off x="-22884" y="6200780"/>
            <a:ext cx="1625670" cy="4632237"/>
          </a:xfrm>
          <a:custGeom>
            <a:avLst/>
            <a:gdLst/>
            <a:ahLst/>
            <a:cxnLst/>
            <a:rect r="r" b="b" t="t" l="l"/>
            <a:pathLst>
              <a:path h="4632237" w="1625670">
                <a:moveTo>
                  <a:pt x="0" y="0"/>
                </a:moveTo>
                <a:lnTo>
                  <a:pt x="1625670" y="0"/>
                </a:lnTo>
                <a:lnTo>
                  <a:pt x="1625670" y="4632236"/>
                </a:lnTo>
                <a:lnTo>
                  <a:pt x="0" y="463223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240817" y="395990"/>
            <a:ext cx="2459010" cy="2181812"/>
          </a:xfrm>
          <a:custGeom>
            <a:avLst/>
            <a:gdLst/>
            <a:ahLst/>
            <a:cxnLst/>
            <a:rect r="r" b="b" t="t" l="l"/>
            <a:pathLst>
              <a:path h="2181812" w="2459010">
                <a:moveTo>
                  <a:pt x="0" y="0"/>
                </a:moveTo>
                <a:lnTo>
                  <a:pt x="2459010" y="0"/>
                </a:lnTo>
                <a:lnTo>
                  <a:pt x="2459010" y="2181812"/>
                </a:lnTo>
                <a:lnTo>
                  <a:pt x="0" y="218181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618884"/>
            <a:ext cx="5804614" cy="2047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795"/>
              </a:lnSpc>
            </a:pPr>
            <a:r>
              <a:rPr lang="en-US" sz="11997">
                <a:solidFill>
                  <a:srgbClr val="8B223E"/>
                </a:solidFill>
                <a:latin typeface="Brusher Bold"/>
              </a:rPr>
              <a:t>Positivas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95350"/>
            <a:ext cx="8500600" cy="11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Moonlight"/>
              </a:rPr>
              <a:t>Reflexiones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40926" y="3775189"/>
            <a:ext cx="12526914" cy="138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40926" y="5264132"/>
            <a:ext cx="12526914" cy="138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40926" y="6753075"/>
            <a:ext cx="12526914" cy="138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47093" y="6994721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40817" y="395990"/>
            <a:ext cx="2459010" cy="2181812"/>
          </a:xfrm>
          <a:custGeom>
            <a:avLst/>
            <a:gdLst/>
            <a:ahLst/>
            <a:cxnLst/>
            <a:rect r="r" b="b" t="t" l="l"/>
            <a:pathLst>
              <a:path h="2181812" w="2459010">
                <a:moveTo>
                  <a:pt x="0" y="0"/>
                </a:moveTo>
                <a:lnTo>
                  <a:pt x="2459010" y="0"/>
                </a:lnTo>
                <a:lnTo>
                  <a:pt x="2459010" y="2181812"/>
                </a:lnTo>
                <a:lnTo>
                  <a:pt x="0" y="21818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618884"/>
            <a:ext cx="7734358" cy="2047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795"/>
              </a:lnSpc>
            </a:pPr>
            <a:r>
              <a:rPr lang="en-US" sz="11997">
                <a:solidFill>
                  <a:srgbClr val="8B223E"/>
                </a:solidFill>
                <a:latin typeface="Brusher Bold"/>
              </a:rPr>
              <a:t>Negativas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1872862">
            <a:off x="1810516" y="8165749"/>
            <a:ext cx="1078456" cy="2692145"/>
          </a:xfrm>
          <a:custGeom>
            <a:avLst/>
            <a:gdLst/>
            <a:ahLst/>
            <a:cxnLst/>
            <a:rect r="r" b="b" t="t" l="l"/>
            <a:pathLst>
              <a:path h="2692145" w="1078456">
                <a:moveTo>
                  <a:pt x="1078455" y="0"/>
                </a:moveTo>
                <a:lnTo>
                  <a:pt x="0" y="0"/>
                </a:lnTo>
                <a:lnTo>
                  <a:pt x="0" y="2692145"/>
                </a:lnTo>
                <a:lnTo>
                  <a:pt x="1078455" y="2692145"/>
                </a:lnTo>
                <a:lnTo>
                  <a:pt x="1078455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31087">
            <a:off x="-22884" y="6200780"/>
            <a:ext cx="1625670" cy="4632237"/>
          </a:xfrm>
          <a:custGeom>
            <a:avLst/>
            <a:gdLst/>
            <a:ahLst/>
            <a:cxnLst/>
            <a:rect r="r" b="b" t="t" l="l"/>
            <a:pathLst>
              <a:path h="4632237" w="1625670">
                <a:moveTo>
                  <a:pt x="0" y="0"/>
                </a:moveTo>
                <a:lnTo>
                  <a:pt x="1625670" y="0"/>
                </a:lnTo>
                <a:lnTo>
                  <a:pt x="1625670" y="4632236"/>
                </a:lnTo>
                <a:lnTo>
                  <a:pt x="0" y="463223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895350"/>
            <a:ext cx="8500600" cy="11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0"/>
              </a:lnSpc>
            </a:pPr>
            <a:r>
              <a:rPr lang="en-US" sz="6500">
                <a:solidFill>
                  <a:srgbClr val="000000"/>
                </a:solidFill>
                <a:latin typeface="Moonlight"/>
              </a:rPr>
              <a:t>Reflexiones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40926" y="3775189"/>
            <a:ext cx="12526914" cy="138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40926" y="5264132"/>
            <a:ext cx="12526914" cy="138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40926" y="6753075"/>
            <a:ext cx="12526914" cy="138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47093" y="6994721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872862">
            <a:off x="2248662" y="7623234"/>
            <a:ext cx="1289164" cy="3218134"/>
          </a:xfrm>
          <a:custGeom>
            <a:avLst/>
            <a:gdLst/>
            <a:ahLst/>
            <a:cxnLst/>
            <a:rect r="r" b="b" t="t" l="l"/>
            <a:pathLst>
              <a:path h="3218134" w="1289164">
                <a:moveTo>
                  <a:pt x="1289163" y="0"/>
                </a:moveTo>
                <a:lnTo>
                  <a:pt x="0" y="0"/>
                </a:lnTo>
                <a:lnTo>
                  <a:pt x="0" y="3218134"/>
                </a:lnTo>
                <a:lnTo>
                  <a:pt x="1289163" y="3218134"/>
                </a:lnTo>
                <a:lnTo>
                  <a:pt x="1289163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31087">
            <a:off x="57054" y="5274350"/>
            <a:ext cx="1943293" cy="5537280"/>
          </a:xfrm>
          <a:custGeom>
            <a:avLst/>
            <a:gdLst/>
            <a:ahLst/>
            <a:cxnLst/>
            <a:rect r="r" b="b" t="t" l="l"/>
            <a:pathLst>
              <a:path h="5537280" w="1943293">
                <a:moveTo>
                  <a:pt x="0" y="0"/>
                </a:moveTo>
                <a:lnTo>
                  <a:pt x="1943292" y="0"/>
                </a:lnTo>
                <a:lnTo>
                  <a:pt x="1943292" y="5537280"/>
                </a:lnTo>
                <a:lnTo>
                  <a:pt x="0" y="55372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240817" y="395990"/>
            <a:ext cx="2459010" cy="2181812"/>
          </a:xfrm>
          <a:custGeom>
            <a:avLst/>
            <a:gdLst/>
            <a:ahLst/>
            <a:cxnLst/>
            <a:rect r="r" b="b" t="t" l="l"/>
            <a:pathLst>
              <a:path h="2181812" w="2459010">
                <a:moveTo>
                  <a:pt x="0" y="0"/>
                </a:moveTo>
                <a:lnTo>
                  <a:pt x="2459010" y="0"/>
                </a:lnTo>
                <a:lnTo>
                  <a:pt x="2459010" y="2181812"/>
                </a:lnTo>
                <a:lnTo>
                  <a:pt x="0" y="218181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203343" y="642323"/>
            <a:ext cx="7315200" cy="1689146"/>
          </a:xfrm>
          <a:custGeom>
            <a:avLst/>
            <a:gdLst/>
            <a:ahLst/>
            <a:cxnLst/>
            <a:rect r="r" b="b" t="t" l="l"/>
            <a:pathLst>
              <a:path h="1689146" w="7315200">
                <a:moveTo>
                  <a:pt x="0" y="0"/>
                </a:moveTo>
                <a:lnTo>
                  <a:pt x="7315200" y="0"/>
                </a:lnTo>
                <a:lnTo>
                  <a:pt x="7315200" y="1689146"/>
                </a:lnTo>
                <a:lnTo>
                  <a:pt x="0" y="168914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-253982">
            <a:off x="4736932" y="5114203"/>
            <a:ext cx="5470531" cy="4346508"/>
            <a:chOff x="0" y="0"/>
            <a:chExt cx="3901440" cy="309981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27000" y="190500"/>
              <a:ext cx="3657600" cy="2413000"/>
            </a:xfrm>
            <a:custGeom>
              <a:avLst/>
              <a:gdLst/>
              <a:ahLst/>
              <a:cxnLst/>
              <a:rect r="r" b="b" t="t" l="l"/>
              <a:pathLst>
                <a:path h="2413000" w="3657600">
                  <a:moveTo>
                    <a:pt x="3657600" y="2413000"/>
                  </a:moveTo>
                  <a:lnTo>
                    <a:pt x="0" y="2413000"/>
                  </a:lnTo>
                  <a:lnTo>
                    <a:pt x="0" y="0"/>
                  </a:lnTo>
                  <a:lnTo>
                    <a:pt x="3657600" y="0"/>
                  </a:lnTo>
                  <a:lnTo>
                    <a:pt x="3657600" y="2413000"/>
                  </a:lnTo>
                  <a:close/>
                </a:path>
              </a:pathLst>
            </a:custGeom>
            <a:blipFill>
              <a:blip r:embed="rId13"/>
              <a:stretch>
                <a:fillRect l="0" t="-494" r="0" b="-494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01440" cy="3099816"/>
            </a:xfrm>
            <a:custGeom>
              <a:avLst/>
              <a:gdLst/>
              <a:ahLst/>
              <a:cxnLst/>
              <a:rect r="r" b="b" t="t" l="l"/>
              <a:pathLst>
                <a:path h="3099816" w="3901440">
                  <a:moveTo>
                    <a:pt x="3901440" y="3099816"/>
                  </a:moveTo>
                  <a:lnTo>
                    <a:pt x="0" y="3099816"/>
                  </a:lnTo>
                  <a:lnTo>
                    <a:pt x="0" y="0"/>
                  </a:lnTo>
                  <a:lnTo>
                    <a:pt x="3901440" y="0"/>
                  </a:lnTo>
                  <a:lnTo>
                    <a:pt x="3901440" y="3099816"/>
                  </a:lnTo>
                  <a:close/>
                </a:path>
              </a:pathLst>
            </a:custGeom>
            <a:blipFill>
              <a:blip r:embed="rId14"/>
              <a:stretch>
                <a:fillRect l="0" t="-29" r="0" b="-29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-923536">
            <a:off x="3280436" y="3555242"/>
            <a:ext cx="2607085" cy="2743107"/>
            <a:chOff x="0" y="0"/>
            <a:chExt cx="5842000" cy="6146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842000" cy="6146800"/>
            </a:xfrm>
            <a:custGeom>
              <a:avLst/>
              <a:gdLst/>
              <a:ahLst/>
              <a:cxnLst/>
              <a:rect r="r" b="b" t="t" l="l"/>
              <a:pathLst>
                <a:path h="6146800" w="5842000">
                  <a:moveTo>
                    <a:pt x="58420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5842000" y="0"/>
                  </a:lnTo>
                  <a:lnTo>
                    <a:pt x="5842000" y="6146800"/>
                  </a:lnTo>
                  <a:close/>
                </a:path>
              </a:pathLst>
            </a:custGeom>
            <a:blipFill>
              <a:blip r:embed="rId15"/>
              <a:stretch>
                <a:fillRect l="-28814" t="0" r="-28814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842000" cy="6146800"/>
            </a:xfrm>
            <a:custGeom>
              <a:avLst/>
              <a:gdLst/>
              <a:ahLst/>
              <a:cxnLst/>
              <a:rect r="r" b="b" t="t" l="l"/>
              <a:pathLst>
                <a:path h="6146800" w="5842000">
                  <a:moveTo>
                    <a:pt x="5842000" y="6146800"/>
                  </a:moveTo>
                  <a:lnTo>
                    <a:pt x="0" y="6146800"/>
                  </a:lnTo>
                  <a:lnTo>
                    <a:pt x="0" y="0"/>
                  </a:lnTo>
                  <a:lnTo>
                    <a:pt x="5842000" y="0"/>
                  </a:lnTo>
                  <a:lnTo>
                    <a:pt x="5842000" y="6146800"/>
                  </a:lnTo>
                  <a:close/>
                </a:path>
              </a:pathLst>
            </a:custGeom>
            <a:blipFill>
              <a:blip r:embed="rId16"/>
              <a:stretch>
                <a:fillRect l="0" t="-286" r="0" b="-286"/>
              </a:stretch>
            </a:blip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304721">
            <a:off x="9875492" y="3684068"/>
            <a:ext cx="4179318" cy="5822158"/>
            <a:chOff x="0" y="0"/>
            <a:chExt cx="4494403" cy="62611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526923" y="203200"/>
              <a:ext cx="3765677" cy="5765800"/>
            </a:xfrm>
            <a:custGeom>
              <a:avLst/>
              <a:gdLst/>
              <a:ahLst/>
              <a:cxnLst/>
              <a:rect r="r" b="b" t="t" l="l"/>
              <a:pathLst>
                <a:path h="5765800" w="3765677">
                  <a:moveTo>
                    <a:pt x="3765677" y="5765800"/>
                  </a:moveTo>
                  <a:lnTo>
                    <a:pt x="0" y="5765800"/>
                  </a:lnTo>
                  <a:lnTo>
                    <a:pt x="0" y="0"/>
                  </a:lnTo>
                  <a:lnTo>
                    <a:pt x="3765677" y="0"/>
                  </a:lnTo>
                  <a:lnTo>
                    <a:pt x="3765677" y="5765800"/>
                  </a:lnTo>
                  <a:lnTo>
                    <a:pt x="3765677" y="5765800"/>
                  </a:lnTo>
                  <a:close/>
                </a:path>
              </a:pathLst>
            </a:custGeom>
            <a:blipFill>
              <a:blip r:embed="rId17"/>
              <a:stretch>
                <a:fillRect l="-64907" t="0" r="-64907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494403" cy="6261100"/>
            </a:xfrm>
            <a:custGeom>
              <a:avLst/>
              <a:gdLst/>
              <a:ahLst/>
              <a:cxnLst/>
              <a:rect r="r" b="b" t="t" l="l"/>
              <a:pathLst>
                <a:path h="6261100" w="4494403">
                  <a:moveTo>
                    <a:pt x="4494403" y="6261100"/>
                  </a:moveTo>
                  <a:lnTo>
                    <a:pt x="0" y="6261100"/>
                  </a:lnTo>
                  <a:lnTo>
                    <a:pt x="0" y="0"/>
                  </a:lnTo>
                  <a:lnTo>
                    <a:pt x="4494403" y="0"/>
                  </a:lnTo>
                  <a:lnTo>
                    <a:pt x="4494403" y="6261100"/>
                  </a:lnTo>
                  <a:close/>
                </a:path>
              </a:pathLst>
            </a:custGeom>
            <a:blipFill>
              <a:blip r:embed="rId18"/>
              <a:stretch>
                <a:fillRect l="0" t="-285" r="0" b="-285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-403633">
            <a:off x="7002360" y="895715"/>
            <a:ext cx="3115915" cy="1128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83"/>
              </a:lnSpc>
            </a:pPr>
            <a:r>
              <a:rPr lang="en-US" sz="6559">
                <a:solidFill>
                  <a:srgbClr val="000000"/>
                </a:solidFill>
                <a:latin typeface="Moonlight"/>
              </a:rPr>
              <a:t>Mejores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993765" y="1439593"/>
            <a:ext cx="7734358" cy="2047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95"/>
              </a:lnSpc>
            </a:pPr>
            <a:r>
              <a:rPr lang="en-US" sz="11997">
                <a:solidFill>
                  <a:srgbClr val="8B223E"/>
                </a:solidFill>
                <a:latin typeface="Brusher Bold"/>
              </a:rPr>
              <a:t>Momentos</a:t>
            </a:r>
          </a:p>
        </p:txBody>
      </p: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5887560" y="3398281"/>
            <a:ext cx="3385215" cy="2437750"/>
            <a:chOff x="0" y="0"/>
            <a:chExt cx="3136392" cy="225856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14300" y="125984"/>
              <a:ext cx="2882900" cy="1993900"/>
            </a:xfrm>
            <a:custGeom>
              <a:avLst/>
              <a:gdLst/>
              <a:ahLst/>
              <a:cxnLst/>
              <a:rect r="r" b="b" t="t" l="l"/>
              <a:pathLst>
                <a:path h="1993900" w="2882900">
                  <a:moveTo>
                    <a:pt x="2882900" y="1993900"/>
                  </a:moveTo>
                  <a:lnTo>
                    <a:pt x="0" y="1993900"/>
                  </a:lnTo>
                  <a:lnTo>
                    <a:pt x="0" y="0"/>
                  </a:lnTo>
                  <a:lnTo>
                    <a:pt x="2882900" y="0"/>
                  </a:lnTo>
                  <a:lnTo>
                    <a:pt x="2882900" y="1993900"/>
                  </a:lnTo>
                  <a:close/>
                </a:path>
              </a:pathLst>
            </a:custGeom>
            <a:blipFill>
              <a:blip r:embed="rId19"/>
              <a:stretch>
                <a:fillRect l="-1904" t="0" r="-1904" b="0"/>
              </a:stretch>
            </a:blip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-1016"/>
              <a:ext cx="3136392" cy="2258568"/>
            </a:xfrm>
            <a:custGeom>
              <a:avLst/>
              <a:gdLst/>
              <a:ahLst/>
              <a:cxnLst/>
              <a:rect r="r" b="b" t="t" l="l"/>
              <a:pathLst>
                <a:path h="2258568" w="3136392">
                  <a:moveTo>
                    <a:pt x="3136392" y="2258568"/>
                  </a:moveTo>
                  <a:lnTo>
                    <a:pt x="0" y="2258568"/>
                  </a:lnTo>
                  <a:lnTo>
                    <a:pt x="0" y="0"/>
                  </a:lnTo>
                  <a:lnTo>
                    <a:pt x="3136392" y="0"/>
                  </a:lnTo>
                  <a:lnTo>
                    <a:pt x="3136392" y="2258568"/>
                  </a:lnTo>
                  <a:close/>
                </a:path>
              </a:pathLst>
            </a:custGeom>
            <a:blipFill>
              <a:blip r:embed="rId20"/>
              <a:stretch>
                <a:fillRect l="-8" t="0" r="-8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30" t="-20289" r="-2256" b="-13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47093" y="6994721"/>
            <a:ext cx="3018848" cy="3597507"/>
          </a:xfrm>
          <a:custGeom>
            <a:avLst/>
            <a:gdLst/>
            <a:ahLst/>
            <a:cxnLst/>
            <a:rect r="r" b="b" t="t" l="l"/>
            <a:pathLst>
              <a:path h="3597507" w="3018848">
                <a:moveTo>
                  <a:pt x="0" y="0"/>
                </a:moveTo>
                <a:lnTo>
                  <a:pt x="3018848" y="0"/>
                </a:lnTo>
                <a:lnTo>
                  <a:pt x="3018848" y="3597506"/>
                </a:lnTo>
                <a:lnTo>
                  <a:pt x="0" y="35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872862">
            <a:off x="2248662" y="7623234"/>
            <a:ext cx="1289164" cy="3218134"/>
          </a:xfrm>
          <a:custGeom>
            <a:avLst/>
            <a:gdLst/>
            <a:ahLst/>
            <a:cxnLst/>
            <a:rect r="r" b="b" t="t" l="l"/>
            <a:pathLst>
              <a:path h="3218134" w="1289164">
                <a:moveTo>
                  <a:pt x="1289163" y="0"/>
                </a:moveTo>
                <a:lnTo>
                  <a:pt x="0" y="0"/>
                </a:lnTo>
                <a:lnTo>
                  <a:pt x="0" y="3218134"/>
                </a:lnTo>
                <a:lnTo>
                  <a:pt x="1289163" y="3218134"/>
                </a:lnTo>
                <a:lnTo>
                  <a:pt x="1289163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31087">
            <a:off x="57054" y="5274350"/>
            <a:ext cx="1943293" cy="5537280"/>
          </a:xfrm>
          <a:custGeom>
            <a:avLst/>
            <a:gdLst/>
            <a:ahLst/>
            <a:cxnLst/>
            <a:rect r="r" b="b" t="t" l="l"/>
            <a:pathLst>
              <a:path h="5537280" w="1943293">
                <a:moveTo>
                  <a:pt x="0" y="0"/>
                </a:moveTo>
                <a:lnTo>
                  <a:pt x="1943292" y="0"/>
                </a:lnTo>
                <a:lnTo>
                  <a:pt x="1943292" y="5537280"/>
                </a:lnTo>
                <a:lnTo>
                  <a:pt x="0" y="55372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240817" y="395990"/>
            <a:ext cx="2459010" cy="2181812"/>
          </a:xfrm>
          <a:custGeom>
            <a:avLst/>
            <a:gdLst/>
            <a:ahLst/>
            <a:cxnLst/>
            <a:rect r="r" b="b" t="t" l="l"/>
            <a:pathLst>
              <a:path h="2181812" w="2459010">
                <a:moveTo>
                  <a:pt x="0" y="0"/>
                </a:moveTo>
                <a:lnTo>
                  <a:pt x="2459010" y="0"/>
                </a:lnTo>
                <a:lnTo>
                  <a:pt x="2459010" y="2181812"/>
                </a:lnTo>
                <a:lnTo>
                  <a:pt x="0" y="218181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203343" y="642323"/>
            <a:ext cx="7315200" cy="1689146"/>
          </a:xfrm>
          <a:custGeom>
            <a:avLst/>
            <a:gdLst/>
            <a:ahLst/>
            <a:cxnLst/>
            <a:rect r="r" b="b" t="t" l="l"/>
            <a:pathLst>
              <a:path h="1689146" w="7315200">
                <a:moveTo>
                  <a:pt x="0" y="0"/>
                </a:moveTo>
                <a:lnTo>
                  <a:pt x="7315200" y="0"/>
                </a:lnTo>
                <a:lnTo>
                  <a:pt x="7315200" y="1689146"/>
                </a:lnTo>
                <a:lnTo>
                  <a:pt x="0" y="168914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65842" y="3381510"/>
            <a:ext cx="5139121" cy="2831188"/>
          </a:xfrm>
          <a:custGeom>
            <a:avLst/>
            <a:gdLst/>
            <a:ahLst/>
            <a:cxnLst/>
            <a:rect r="r" b="b" t="t" l="l"/>
            <a:pathLst>
              <a:path h="2831188" w="5139121">
                <a:moveTo>
                  <a:pt x="0" y="0"/>
                </a:moveTo>
                <a:lnTo>
                  <a:pt x="5139121" y="0"/>
                </a:lnTo>
                <a:lnTo>
                  <a:pt x="5139121" y="2831188"/>
                </a:lnTo>
                <a:lnTo>
                  <a:pt x="0" y="283118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385075" y="3487412"/>
            <a:ext cx="4023611" cy="2932207"/>
          </a:xfrm>
          <a:custGeom>
            <a:avLst/>
            <a:gdLst/>
            <a:ahLst/>
            <a:cxnLst/>
            <a:rect r="r" b="b" t="t" l="l"/>
            <a:pathLst>
              <a:path h="2932207" w="4023611">
                <a:moveTo>
                  <a:pt x="0" y="0"/>
                </a:moveTo>
                <a:lnTo>
                  <a:pt x="4023611" y="0"/>
                </a:lnTo>
                <a:lnTo>
                  <a:pt x="4023611" y="2932206"/>
                </a:lnTo>
                <a:lnTo>
                  <a:pt x="0" y="2932206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284986" y="3247261"/>
            <a:ext cx="4085950" cy="3605851"/>
          </a:xfrm>
          <a:custGeom>
            <a:avLst/>
            <a:gdLst/>
            <a:ahLst/>
            <a:cxnLst/>
            <a:rect r="r" b="b" t="t" l="l"/>
            <a:pathLst>
              <a:path h="3605851" w="4085950">
                <a:moveTo>
                  <a:pt x="0" y="0"/>
                </a:moveTo>
                <a:lnTo>
                  <a:pt x="4085950" y="0"/>
                </a:lnTo>
                <a:lnTo>
                  <a:pt x="4085950" y="3605850"/>
                </a:lnTo>
                <a:lnTo>
                  <a:pt x="0" y="3605850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578982" y="6517834"/>
            <a:ext cx="3291350" cy="3352301"/>
          </a:xfrm>
          <a:custGeom>
            <a:avLst/>
            <a:gdLst/>
            <a:ahLst/>
            <a:cxnLst/>
            <a:rect r="r" b="b" t="t" l="l"/>
            <a:pathLst>
              <a:path h="3352301" w="3291350">
                <a:moveTo>
                  <a:pt x="0" y="0"/>
                </a:moveTo>
                <a:lnTo>
                  <a:pt x="3291350" y="0"/>
                </a:lnTo>
                <a:lnTo>
                  <a:pt x="3291350" y="3352301"/>
                </a:lnTo>
                <a:lnTo>
                  <a:pt x="0" y="3352301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930672" y="6419618"/>
            <a:ext cx="5291094" cy="3710380"/>
          </a:xfrm>
          <a:custGeom>
            <a:avLst/>
            <a:gdLst/>
            <a:ahLst/>
            <a:cxnLst/>
            <a:rect r="r" b="b" t="t" l="l"/>
            <a:pathLst>
              <a:path h="3710380" w="5291094">
                <a:moveTo>
                  <a:pt x="0" y="0"/>
                </a:moveTo>
                <a:lnTo>
                  <a:pt x="5291094" y="0"/>
                </a:lnTo>
                <a:lnTo>
                  <a:pt x="5291094" y="3710380"/>
                </a:lnTo>
                <a:lnTo>
                  <a:pt x="0" y="3710380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-403633">
            <a:off x="7002360" y="895715"/>
            <a:ext cx="3115915" cy="1128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83"/>
              </a:lnSpc>
            </a:pPr>
            <a:r>
              <a:rPr lang="en-US" sz="6559">
                <a:solidFill>
                  <a:srgbClr val="000000"/>
                </a:solidFill>
                <a:latin typeface="Moonlight"/>
              </a:rPr>
              <a:t>Top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993765" y="1439593"/>
            <a:ext cx="7734358" cy="2047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95"/>
              </a:lnSpc>
            </a:pPr>
            <a:r>
              <a:rPr lang="en-US" sz="11997">
                <a:solidFill>
                  <a:srgbClr val="8B223E"/>
                </a:solidFill>
                <a:latin typeface="Brusher Bold"/>
              </a:rPr>
              <a:t>Mensajes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04021" y="4240124"/>
            <a:ext cx="3857049" cy="1562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578320" y="4240124"/>
            <a:ext cx="3633310" cy="1562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18543" y="4143453"/>
            <a:ext cx="3623491" cy="1562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829831" y="7410218"/>
            <a:ext cx="2860358" cy="195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  <p:sp>
        <p:nvSpPr>
          <p:cNvPr name="TextBox 19" id="19"/>
          <p:cNvSpPr txBox="true"/>
          <p:nvPr/>
        </p:nvSpPr>
        <p:spPr>
          <a:xfrm rot="-475398">
            <a:off x="9922965" y="7269747"/>
            <a:ext cx="3299544" cy="195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onlight"/>
              </a:rPr>
              <a:t>Lorem ipsum dolor sit amet consectetur adipiscing elit, vitae fermentum curae in hac nam, nullam suscipit dictum nibh posuere vehicula.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DAF6WK2ZH24</dc:identifier>
  <dcterms:modified xsi:type="dcterms:W3CDTF">2011-08-01T06:04:30Z</dcterms:modified>
  <cp:revision>1</cp:revision>
  <dc:title>Presentación Propuesta de Proyecto Ilustrado Verde y Azul</dc:title>
</cp:coreProperties>
</file>

<file path=docProps/thumbnail.jpeg>
</file>